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  <p:sldId id="264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C9D6-931D-4320-8070-E41D862D0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9BA6-418A-4DC0-B403-ABDEAC01C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1FC6-A3AA-452B-A7D9-4D1D4F16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8D5CE-791C-48B9-8196-54D27694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33F07-1D31-4FBF-8FC2-DFCA40DA0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84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13DF-9BDF-4FC0-A687-F515D9C7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030DF-32FE-4798-B747-E3F7CAFF0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10A9F-5EA2-44D0-B94C-27759FD49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96CCE-B834-4E94-A7F5-0C03843A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6C92-8B6B-4FFD-9116-C5BDF1478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07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06B8B-5ADF-473F-A5F9-2B164B419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5AC34-3FBF-4549-B6C0-919B43F06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906D8-0AC9-4870-B149-EE0C28D3F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3BE2D-55A7-4F31-8C9A-EDE575E9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24026-372B-4422-8AF9-970218C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88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44C52-5A8D-4AB7-9457-42045CD7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2F8F9-6CE9-4C23-8169-8C14E2E9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E481-66DA-46B2-B697-9062614C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A2A81-F582-4708-8029-8D8C94001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4B236-0B1E-48B3-B3D1-89447B50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7648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C664-D6EF-4F65-847D-0186DCDA4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335A-C5B8-4E7F-9EB4-06F546A3D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45B7C-76F6-4C35-AE13-E8758F06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F1D16-1C64-4EA1-AC14-016ADDD8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48850-2313-4C8F-9D6A-834B445A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896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471A1-684A-4AB5-9C05-486E343C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E5E47-5A14-4436-91A2-BCE21C2EB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06FEEA-3718-4A89-98A5-105D1D13F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2B23A-6E62-4792-86C3-EE1626BB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EEF9-7EF7-45EE-90A1-84F78935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8704B-3CE0-47A8-B308-2F51E72D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29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07C0-47DC-4858-ACD7-FF6E9456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85E8-D82C-4160-BD93-923242182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84528-5CC0-4881-8BB5-F87F6B523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337E6-E458-48AF-8C5F-543F23607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6BD09-91A7-4482-A1CD-FF002BAA1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8CC7C-F157-499D-BC56-C8FA3FD0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D7EC5-03D4-4347-9235-777DCC34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EB40A-33BB-4949-B01F-D66494AF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5156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027B-D1EB-473D-9E55-AB7FBEA7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987C1-8500-4385-9CC6-2BD8C701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CF5AD-7898-4943-898C-27EFA17C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F7D49-7479-4D7E-B0AD-0C1006C59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0296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10AD9D-FEFE-4E6B-8260-6770C27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0EC4F-97B1-4EE8-B5C9-8A4760F4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4E90F-7826-4FA6-B8C2-44B01DE9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6044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3C85-F582-498F-976B-085B91CC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DE78-0ABC-470D-9ECB-20C9381CC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392C4-7B96-4DF0-A795-E8E29AA0C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E4588-80B4-410E-A841-68A0A0F3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2633C-988E-43E5-ACC4-95E580AFA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43297-AD8B-4CC8-B3C9-C9B5D50A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405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F952-34E7-4D18-9484-D2833F642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CB1AB5-E4AD-4D23-9321-1FF75A43C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636BE-AFF9-42B5-8235-6986E9705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26C01-6FAF-4670-8821-2C55E87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D7898-4581-4AB0-9896-B685B046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8ED88-E0E1-4E09-BEB4-4C5EFEA5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9030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2360E1-894E-4F17-A65B-16B0E31B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6E246-0AA8-4CEC-9DE9-6027CCF8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2E876-7141-4065-9311-CACE5A2F4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ADEB8-F2A7-48B6-8C19-E9980CF4A6EF}" type="datetimeFigureOut">
              <a:rPr lang="en-MY" smtClean="0"/>
              <a:t>28/12/2020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A6DDF-E488-4C7F-9136-891263F7F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2578A-3B8F-43F4-A3BC-643ACB7B9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293C9-E00A-4F49-BA67-320232E472F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9205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4D34-44EB-4D1A-A8A5-C1A954A4C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/>
              <a:t>Activity 3: Generating Content: Maze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58E38-1486-4960-8589-9FE150D5ED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/>
              <a:t>Aqiff Mursyideen</a:t>
            </a:r>
          </a:p>
          <a:p>
            <a:r>
              <a:rPr lang="en-MY" dirty="0"/>
              <a:t>WID170005 @ 17141207/1</a:t>
            </a:r>
          </a:p>
        </p:txBody>
      </p:sp>
    </p:spTree>
    <p:extLst>
      <p:ext uri="{BB962C8B-B14F-4D97-AF65-F5344CB8AC3E}">
        <p14:creationId xmlns:p14="http://schemas.microsoft.com/office/powerpoint/2010/main" val="16069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7A701-8191-4453-BCBF-EFAD474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(Default Program)</a:t>
            </a:r>
          </a:p>
        </p:txBody>
      </p:sp>
      <p:pic>
        <p:nvPicPr>
          <p:cNvPr id="4" name="2020-12-28 20-56-47">
            <a:hlinkClick r:id="" action="ppaction://media"/>
            <a:extLst>
              <a:ext uri="{FF2B5EF4-FFF2-40B4-BE49-F238E27FC236}">
                <a16:creationId xmlns:a16="http://schemas.microsoft.com/office/drawing/2014/main" id="{EC0E1C61-469E-4EB0-BC03-080BF0435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766" y="1396588"/>
            <a:ext cx="8668455" cy="48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F7E5-D64B-4DD2-A00F-C770DF7A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8B18-BD4B-4F74-9482-9423B94C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MY" dirty="0"/>
              <a:t>In their Catlike Coding tutorial, the author mentions that they use Growing Tree algorithm</a:t>
            </a:r>
          </a:p>
          <a:p>
            <a:r>
              <a:rPr lang="en-MY" dirty="0"/>
              <a:t>Growing Tree works similarly with recursive backtracker when implemented with some slight changes, it can work similarly with Prim’s algorithm</a:t>
            </a:r>
          </a:p>
          <a:p>
            <a:r>
              <a:rPr lang="en-MY" dirty="0"/>
              <a:t>What Growing Tree does is: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Let C be a list of cells, initially empty. Add one cell to C, at random.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Choose a cell from C and carve a passage to any unvisited neighbor of that cell, adding that neighbor to C as well. If there are no unvisited neighbors, remove the cell from C.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Repeat #2 until C is empty.</a:t>
            </a: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7255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8CB7-5E41-4197-BDD5-BD2F0FE9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-227688"/>
            <a:ext cx="10515600" cy="1325563"/>
          </a:xfrm>
        </p:spPr>
        <p:txBody>
          <a:bodyPr/>
          <a:lstStyle/>
          <a:p>
            <a:r>
              <a:rPr lang="en-MY" dirty="0"/>
              <a:t>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AE409-15C8-412E-B493-8B2BCB69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" y="3602814"/>
            <a:ext cx="4952999" cy="319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0F3DC8-84E2-4E76-A6BE-7C15A695E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890001"/>
            <a:ext cx="4952998" cy="66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7574D-C864-48F6-BEF6-B7234E936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50637"/>
            <a:ext cx="4952998" cy="2052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18174-3329-4D31-AECE-35C47D8B31A3}"/>
              </a:ext>
            </a:extLst>
          </p:cNvPr>
          <p:cNvSpPr txBox="1"/>
          <p:nvPr/>
        </p:nvSpPr>
        <p:spPr>
          <a:xfrm>
            <a:off x="5686425" y="3602814"/>
            <a:ext cx="616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MY" dirty="0"/>
              <a:t>Generating random coordinates</a:t>
            </a:r>
          </a:p>
          <a:p>
            <a:pPr marL="342900" indent="-342900">
              <a:buAutoNum type="arabicParenR"/>
            </a:pPr>
            <a:r>
              <a:rPr lang="en-MY" dirty="0"/>
              <a:t>Add each random coordinates into the list</a:t>
            </a:r>
          </a:p>
          <a:p>
            <a:pPr marL="342900" indent="-342900">
              <a:buAutoNum type="arabicParenR"/>
            </a:pPr>
            <a:r>
              <a:rPr lang="en-MY" dirty="0"/>
              <a:t>Add random neighbour with their random direction and coordinates</a:t>
            </a:r>
          </a:p>
          <a:p>
            <a:pPr marL="342900" indent="-342900">
              <a:buAutoNum type="arabicParenR"/>
            </a:pPr>
            <a:r>
              <a:rPr lang="en-MY" dirty="0"/>
              <a:t>Generate walls, floor and room</a:t>
            </a:r>
          </a:p>
          <a:p>
            <a:pPr marL="342900" indent="-342900">
              <a:buAutoNum type="arabicParenR"/>
            </a:pP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290DD-BF0E-4930-AD32-5EDC55D05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425" y="890001"/>
            <a:ext cx="6325080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7A701-8191-4453-BCBF-EFAD4746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 (My Program)</a:t>
            </a:r>
          </a:p>
        </p:txBody>
      </p:sp>
      <p:pic>
        <p:nvPicPr>
          <p:cNvPr id="3" name="2020-12-28 20-53-24">
            <a:hlinkClick r:id="" action="ppaction://media"/>
            <a:extLst>
              <a:ext uri="{FF2B5EF4-FFF2-40B4-BE49-F238E27FC236}">
                <a16:creationId xmlns:a16="http://schemas.microsoft.com/office/drawing/2014/main" id="{2B5F2567-9CEB-487C-B661-967FB5931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690" y="1522827"/>
            <a:ext cx="8502619" cy="478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9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B8CB7-5E41-4197-BDD5-BD2F0FE92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-227688"/>
            <a:ext cx="10515600" cy="1325563"/>
          </a:xfrm>
        </p:spPr>
        <p:txBody>
          <a:bodyPr/>
          <a:lstStyle/>
          <a:p>
            <a:r>
              <a:rPr lang="en-MY" dirty="0"/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18174-3329-4D31-AECE-35C47D8B31A3}"/>
              </a:ext>
            </a:extLst>
          </p:cNvPr>
          <p:cNvSpPr txBox="1"/>
          <p:nvPr/>
        </p:nvSpPr>
        <p:spPr>
          <a:xfrm>
            <a:off x="5686425" y="3602814"/>
            <a:ext cx="6162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MY" dirty="0"/>
              <a:t>Start at starting point coordinate (1,1)</a:t>
            </a:r>
          </a:p>
          <a:p>
            <a:pPr marL="342900" indent="-342900">
              <a:buAutoNum type="arabicParenR"/>
            </a:pPr>
            <a:r>
              <a:rPr lang="en-MY" dirty="0"/>
              <a:t>Check neighbour coordinate (skip = 0)</a:t>
            </a:r>
          </a:p>
          <a:p>
            <a:pPr marL="342900" indent="-342900">
              <a:buAutoNum type="arabicParenR"/>
            </a:pPr>
            <a:r>
              <a:rPr lang="en-MY" dirty="0"/>
              <a:t>Generate walls, floor and room in one big cycle</a:t>
            </a:r>
          </a:p>
          <a:p>
            <a:pPr marL="342900" indent="-342900">
              <a:buAutoNum type="arabicParenR"/>
            </a:pP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35334-5A0E-488A-83C2-7037EE89D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0" y="574425"/>
            <a:ext cx="5962650" cy="2528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45FFE-0624-4420-8F6F-3DED6621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3" y="1769055"/>
            <a:ext cx="4229101" cy="1814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2F9B2A-8917-4A5E-96E3-224D0E16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4" y="761844"/>
            <a:ext cx="2743201" cy="830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D1680-2599-4539-848C-EDE2F3FFB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3" y="3602814"/>
            <a:ext cx="4533901" cy="31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8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CC204-EBD0-4736-8B04-15DEC43E9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5752-1FA9-4E3F-AE56-1DECAD3F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For my algorithm, I made a slight changes, which is a simple algorithm, Binary Tree</a:t>
            </a:r>
          </a:p>
          <a:p>
            <a:r>
              <a:rPr lang="en-MY" dirty="0"/>
              <a:t>Binary tree is a simple algorithm by generating long corridors spanning two sides and a notable bias.</a:t>
            </a:r>
          </a:p>
        </p:txBody>
      </p:sp>
    </p:spTree>
    <p:extLst>
      <p:ext uri="{BB962C8B-B14F-4D97-AF65-F5344CB8AC3E}">
        <p14:creationId xmlns:p14="http://schemas.microsoft.com/office/powerpoint/2010/main" val="284891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222</Words>
  <Application>Microsoft Office PowerPoint</Application>
  <PresentationFormat>Widescreen</PresentationFormat>
  <Paragraphs>24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Activity 3: Generating Content: Maze Generation</vt:lpstr>
      <vt:lpstr>Demonstration (Default Program)</vt:lpstr>
      <vt:lpstr>Explanation</vt:lpstr>
      <vt:lpstr>Algorithm</vt:lpstr>
      <vt:lpstr>Demonstration (My Program)</vt:lpstr>
      <vt:lpstr>Algorithm</vt:lpstr>
      <vt:lpstr>Explanation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3: Generating Content: Maze Generation</dc:title>
  <dc:creator>aqiff mursyideen</dc:creator>
  <cp:lastModifiedBy>aqiff mursyideen</cp:lastModifiedBy>
  <cp:revision>4</cp:revision>
  <dcterms:created xsi:type="dcterms:W3CDTF">2020-12-28T13:04:12Z</dcterms:created>
  <dcterms:modified xsi:type="dcterms:W3CDTF">2020-12-28T14:07:20Z</dcterms:modified>
</cp:coreProperties>
</file>